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9202400" cy="14401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18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80" y="2356962"/>
            <a:ext cx="16322040" cy="5013960"/>
          </a:xfrm>
        </p:spPr>
        <p:txBody>
          <a:bodyPr anchor="b"/>
          <a:lstStyle>
            <a:lvl1pPr algn="ctr">
              <a:defRPr sz="1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7564280"/>
            <a:ext cx="14401800" cy="3477100"/>
          </a:xfrm>
        </p:spPr>
        <p:txBody>
          <a:bodyPr/>
          <a:lstStyle>
            <a:lvl1pPr marL="0" indent="0" algn="ctr">
              <a:buNone/>
              <a:defRPr sz="5040"/>
            </a:lvl1pPr>
            <a:lvl2pPr marL="960120" indent="0" algn="ctr">
              <a:buNone/>
              <a:defRPr sz="4200"/>
            </a:lvl2pPr>
            <a:lvl3pPr marL="1920240" indent="0" algn="ctr">
              <a:buNone/>
              <a:defRPr sz="3780"/>
            </a:lvl3pPr>
            <a:lvl4pPr marL="2880360" indent="0" algn="ctr">
              <a:buNone/>
              <a:defRPr sz="3360"/>
            </a:lvl4pPr>
            <a:lvl5pPr marL="3840480" indent="0" algn="ctr">
              <a:buNone/>
              <a:defRPr sz="3360"/>
            </a:lvl5pPr>
            <a:lvl6pPr marL="4800600" indent="0" algn="ctr">
              <a:buNone/>
              <a:defRPr sz="3360"/>
            </a:lvl6pPr>
            <a:lvl7pPr marL="5760720" indent="0" algn="ctr">
              <a:buNone/>
              <a:defRPr sz="3360"/>
            </a:lvl7pPr>
            <a:lvl8pPr marL="6720840" indent="0" algn="ctr">
              <a:buNone/>
              <a:defRPr sz="3360"/>
            </a:lvl8pPr>
            <a:lvl9pPr marL="7680960" indent="0" algn="ctr">
              <a:buNone/>
              <a:defRPr sz="3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20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4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1718" y="766762"/>
            <a:ext cx="4140518" cy="12204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6" y="766762"/>
            <a:ext cx="12181523" cy="12204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1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7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165" y="3590453"/>
            <a:ext cx="16562070" cy="5990748"/>
          </a:xfrm>
        </p:spPr>
        <p:txBody>
          <a:bodyPr anchor="b"/>
          <a:lstStyle>
            <a:lvl1pPr>
              <a:defRPr sz="1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65" y="9637875"/>
            <a:ext cx="16562070" cy="3150393"/>
          </a:xfrm>
        </p:spPr>
        <p:txBody>
          <a:bodyPr/>
          <a:lstStyle>
            <a:lvl1pPr marL="0" indent="0">
              <a:buNone/>
              <a:defRPr sz="5040">
                <a:solidFill>
                  <a:schemeClr val="tx1">
                    <a:tint val="82000"/>
                  </a:schemeClr>
                </a:solidFill>
              </a:defRPr>
            </a:lvl1pPr>
            <a:lvl2pPr marL="960120" indent="0">
              <a:buNone/>
              <a:defRPr sz="4200">
                <a:solidFill>
                  <a:schemeClr val="tx1">
                    <a:tint val="82000"/>
                  </a:schemeClr>
                </a:solidFill>
              </a:defRPr>
            </a:lvl2pPr>
            <a:lvl3pPr marL="1920240" indent="0">
              <a:buNone/>
              <a:defRPr sz="3780">
                <a:solidFill>
                  <a:schemeClr val="tx1">
                    <a:tint val="82000"/>
                  </a:schemeClr>
                </a:solidFill>
              </a:defRPr>
            </a:lvl3pPr>
            <a:lvl4pPr marL="2880360" indent="0">
              <a:buNone/>
              <a:defRPr sz="3360">
                <a:solidFill>
                  <a:schemeClr val="tx1">
                    <a:tint val="82000"/>
                  </a:schemeClr>
                </a:solidFill>
              </a:defRPr>
            </a:lvl4pPr>
            <a:lvl5pPr marL="3840480" indent="0">
              <a:buNone/>
              <a:defRPr sz="3360">
                <a:solidFill>
                  <a:schemeClr val="tx1">
                    <a:tint val="82000"/>
                  </a:schemeClr>
                </a:solidFill>
              </a:defRPr>
            </a:lvl5pPr>
            <a:lvl6pPr marL="4800600" indent="0">
              <a:buNone/>
              <a:defRPr sz="3360">
                <a:solidFill>
                  <a:schemeClr val="tx1">
                    <a:tint val="82000"/>
                  </a:schemeClr>
                </a:solidFill>
              </a:defRPr>
            </a:lvl6pPr>
            <a:lvl7pPr marL="5760720" indent="0">
              <a:buNone/>
              <a:defRPr sz="3360">
                <a:solidFill>
                  <a:schemeClr val="tx1">
                    <a:tint val="82000"/>
                  </a:schemeClr>
                </a:solidFill>
              </a:defRPr>
            </a:lvl7pPr>
            <a:lvl8pPr marL="6720840" indent="0">
              <a:buNone/>
              <a:defRPr sz="3360">
                <a:solidFill>
                  <a:schemeClr val="tx1">
                    <a:tint val="82000"/>
                  </a:schemeClr>
                </a:solidFill>
              </a:defRPr>
            </a:lvl8pPr>
            <a:lvl9pPr marL="7680960" indent="0">
              <a:buNone/>
              <a:defRPr sz="3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8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65" y="3833812"/>
            <a:ext cx="8161020" cy="9137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215" y="3833812"/>
            <a:ext cx="8161020" cy="9137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8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766766"/>
            <a:ext cx="16562070" cy="27836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668" y="3530442"/>
            <a:ext cx="8123514" cy="1730215"/>
          </a:xfrm>
        </p:spPr>
        <p:txBody>
          <a:bodyPr anchor="b"/>
          <a:lstStyle>
            <a:lvl1pPr marL="0" indent="0">
              <a:buNone/>
              <a:defRPr sz="5040" b="1"/>
            </a:lvl1pPr>
            <a:lvl2pPr marL="960120" indent="0">
              <a:buNone/>
              <a:defRPr sz="4200" b="1"/>
            </a:lvl2pPr>
            <a:lvl3pPr marL="1920240" indent="0">
              <a:buNone/>
              <a:defRPr sz="3780" b="1"/>
            </a:lvl3pPr>
            <a:lvl4pPr marL="2880360" indent="0">
              <a:buNone/>
              <a:defRPr sz="3360" b="1"/>
            </a:lvl4pPr>
            <a:lvl5pPr marL="3840480" indent="0">
              <a:buNone/>
              <a:defRPr sz="3360" b="1"/>
            </a:lvl5pPr>
            <a:lvl6pPr marL="4800600" indent="0">
              <a:buNone/>
              <a:defRPr sz="3360" b="1"/>
            </a:lvl6pPr>
            <a:lvl7pPr marL="5760720" indent="0">
              <a:buNone/>
              <a:defRPr sz="3360" b="1"/>
            </a:lvl7pPr>
            <a:lvl8pPr marL="6720840" indent="0">
              <a:buNone/>
              <a:defRPr sz="3360" b="1"/>
            </a:lvl8pPr>
            <a:lvl9pPr marL="7680960" indent="0">
              <a:buNone/>
              <a:defRPr sz="3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2668" y="5260657"/>
            <a:ext cx="8123514" cy="77376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21216" y="3530442"/>
            <a:ext cx="8163521" cy="1730215"/>
          </a:xfrm>
        </p:spPr>
        <p:txBody>
          <a:bodyPr anchor="b"/>
          <a:lstStyle>
            <a:lvl1pPr marL="0" indent="0">
              <a:buNone/>
              <a:defRPr sz="5040" b="1"/>
            </a:lvl1pPr>
            <a:lvl2pPr marL="960120" indent="0">
              <a:buNone/>
              <a:defRPr sz="4200" b="1"/>
            </a:lvl2pPr>
            <a:lvl3pPr marL="1920240" indent="0">
              <a:buNone/>
              <a:defRPr sz="3780" b="1"/>
            </a:lvl3pPr>
            <a:lvl4pPr marL="2880360" indent="0">
              <a:buNone/>
              <a:defRPr sz="3360" b="1"/>
            </a:lvl4pPr>
            <a:lvl5pPr marL="3840480" indent="0">
              <a:buNone/>
              <a:defRPr sz="3360" b="1"/>
            </a:lvl5pPr>
            <a:lvl6pPr marL="4800600" indent="0">
              <a:buNone/>
              <a:defRPr sz="3360" b="1"/>
            </a:lvl6pPr>
            <a:lvl7pPr marL="5760720" indent="0">
              <a:buNone/>
              <a:defRPr sz="3360" b="1"/>
            </a:lvl7pPr>
            <a:lvl8pPr marL="6720840" indent="0">
              <a:buNone/>
              <a:defRPr sz="3360" b="1"/>
            </a:lvl8pPr>
            <a:lvl9pPr marL="7680960" indent="0">
              <a:buNone/>
              <a:defRPr sz="3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21216" y="5260657"/>
            <a:ext cx="8163521" cy="77376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7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8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3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960120"/>
            <a:ext cx="6193274" cy="3360420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521" y="2073595"/>
            <a:ext cx="9721215" cy="10234613"/>
          </a:xfrm>
        </p:spPr>
        <p:txBody>
          <a:bodyPr/>
          <a:lstStyle>
            <a:lvl1pPr>
              <a:defRPr sz="6720"/>
            </a:lvl1pPr>
            <a:lvl2pPr>
              <a:defRPr sz="5880"/>
            </a:lvl2pPr>
            <a:lvl3pPr>
              <a:defRPr sz="504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4320540"/>
            <a:ext cx="6193274" cy="8004335"/>
          </a:xfrm>
        </p:spPr>
        <p:txBody>
          <a:bodyPr/>
          <a:lstStyle>
            <a:lvl1pPr marL="0" indent="0">
              <a:buNone/>
              <a:defRPr sz="3360"/>
            </a:lvl1pPr>
            <a:lvl2pPr marL="960120" indent="0">
              <a:buNone/>
              <a:defRPr sz="2940"/>
            </a:lvl2pPr>
            <a:lvl3pPr marL="1920240" indent="0">
              <a:buNone/>
              <a:defRPr sz="2520"/>
            </a:lvl3pPr>
            <a:lvl4pPr marL="2880360" indent="0">
              <a:buNone/>
              <a:defRPr sz="2100"/>
            </a:lvl4pPr>
            <a:lvl5pPr marL="3840480" indent="0">
              <a:buNone/>
              <a:defRPr sz="2100"/>
            </a:lvl5pPr>
            <a:lvl6pPr marL="4800600" indent="0">
              <a:buNone/>
              <a:defRPr sz="2100"/>
            </a:lvl6pPr>
            <a:lvl7pPr marL="5760720" indent="0">
              <a:buNone/>
              <a:defRPr sz="2100"/>
            </a:lvl7pPr>
            <a:lvl8pPr marL="6720840" indent="0">
              <a:buNone/>
              <a:defRPr sz="2100"/>
            </a:lvl8pPr>
            <a:lvl9pPr marL="768096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6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960120"/>
            <a:ext cx="6193274" cy="3360420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3521" y="2073595"/>
            <a:ext cx="9721215" cy="10234613"/>
          </a:xfrm>
        </p:spPr>
        <p:txBody>
          <a:bodyPr anchor="t"/>
          <a:lstStyle>
            <a:lvl1pPr marL="0" indent="0">
              <a:buNone/>
              <a:defRPr sz="6720"/>
            </a:lvl1pPr>
            <a:lvl2pPr marL="960120" indent="0">
              <a:buNone/>
              <a:defRPr sz="5880"/>
            </a:lvl2pPr>
            <a:lvl3pPr marL="1920240" indent="0">
              <a:buNone/>
              <a:defRPr sz="5040"/>
            </a:lvl3pPr>
            <a:lvl4pPr marL="2880360" indent="0">
              <a:buNone/>
              <a:defRPr sz="4200"/>
            </a:lvl4pPr>
            <a:lvl5pPr marL="3840480" indent="0">
              <a:buNone/>
              <a:defRPr sz="4200"/>
            </a:lvl5pPr>
            <a:lvl6pPr marL="4800600" indent="0">
              <a:buNone/>
              <a:defRPr sz="4200"/>
            </a:lvl6pPr>
            <a:lvl7pPr marL="5760720" indent="0">
              <a:buNone/>
              <a:defRPr sz="4200"/>
            </a:lvl7pPr>
            <a:lvl8pPr marL="6720840" indent="0">
              <a:buNone/>
              <a:defRPr sz="4200"/>
            </a:lvl8pPr>
            <a:lvl9pPr marL="7680960" indent="0">
              <a:buNone/>
              <a:defRPr sz="4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4320540"/>
            <a:ext cx="6193274" cy="8004335"/>
          </a:xfrm>
        </p:spPr>
        <p:txBody>
          <a:bodyPr/>
          <a:lstStyle>
            <a:lvl1pPr marL="0" indent="0">
              <a:buNone/>
              <a:defRPr sz="3360"/>
            </a:lvl1pPr>
            <a:lvl2pPr marL="960120" indent="0">
              <a:buNone/>
              <a:defRPr sz="2940"/>
            </a:lvl2pPr>
            <a:lvl3pPr marL="1920240" indent="0">
              <a:buNone/>
              <a:defRPr sz="2520"/>
            </a:lvl3pPr>
            <a:lvl4pPr marL="2880360" indent="0">
              <a:buNone/>
              <a:defRPr sz="2100"/>
            </a:lvl4pPr>
            <a:lvl5pPr marL="3840480" indent="0">
              <a:buNone/>
              <a:defRPr sz="2100"/>
            </a:lvl5pPr>
            <a:lvl6pPr marL="4800600" indent="0">
              <a:buNone/>
              <a:defRPr sz="2100"/>
            </a:lvl6pPr>
            <a:lvl7pPr marL="5760720" indent="0">
              <a:buNone/>
              <a:defRPr sz="2100"/>
            </a:lvl7pPr>
            <a:lvl8pPr marL="6720840" indent="0">
              <a:buNone/>
              <a:defRPr sz="2100"/>
            </a:lvl8pPr>
            <a:lvl9pPr marL="768096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165" y="766766"/>
            <a:ext cx="16562070" cy="2783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165" y="3833812"/>
            <a:ext cx="16562070" cy="9137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165" y="13348338"/>
            <a:ext cx="4320540" cy="766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972999-8141-43A4-8B6A-16D65AEEFC07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0795" y="13348338"/>
            <a:ext cx="6480810" cy="766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1695" y="13348338"/>
            <a:ext cx="4320540" cy="766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21B0F7-2A97-447B-A861-29DCCB64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920240" rtl="0" eaLnBrk="1" latinLnBrk="0" hangingPunct="1">
        <a:lnSpc>
          <a:spcPct val="90000"/>
        </a:lnSpc>
        <a:spcBef>
          <a:spcPct val="0"/>
        </a:spcBef>
        <a:buNone/>
        <a:defRPr sz="92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92024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588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36042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528066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624078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720090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816102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92024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384048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480060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576072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672084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768096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BAB6AC-EC5E-35BE-20DC-7CAD8F7F3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89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603AB-D949-E9FE-9AA1-D9D2DE158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D6F8-B0A1-CDB6-314C-99ECC5B4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03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5BDCD-CBD6-C939-4929-5DCBDC4CF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DE038-AF59-1F12-F0FA-3AA94C157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5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00C6A-96C1-CB0A-9D7F-D24696EF6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DC7C8-BEBC-B8B5-9E2A-02235BFAF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DD88E-74A2-5D11-1953-96D00F9AB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2185B-5BB3-048A-86BA-7CB38534D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11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9666-216F-BD50-7326-CA7074830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FFE96-6DA8-D173-6493-00EB6AFFD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16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DF430-E30D-DDBB-E91B-B82707A7F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C22FAF-ED4D-D850-474C-1FECEBD2B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5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B6883-AE65-3E3E-4ADE-E099FDB05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FE82B-3D93-4E5B-FFFF-5ADCECF4C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202400" cy="144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6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20298-C5E7-CBF3-70D9-62464715C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FC2DB-1900-5DE4-AE4E-3A670556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E5FC5-9C47-3E28-2B2C-823183CF6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783F3-123D-B206-3159-AA28FA730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4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2F4AF-A8B8-A93C-3FC4-FEB3795F0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50CB3-4C7B-D4BB-92D2-65AF826DD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15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933AE5-F9C9-38DE-0135-AFDDBD95E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1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AB1B8-8244-9840-7270-5CC6656F7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45BA9-C39F-2D8B-8F0F-9F47AD0FB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0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82DF4-6CD3-9E42-55FE-B3FBD0561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F6149-813B-B22C-F7BE-5297EBE5D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10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FDFFC-5023-C11E-7151-C32538D0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BFD35-CF6C-53E1-EA0B-BA64A86F4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"/>
            <a:ext cx="19202400" cy="1440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08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26ECE-B30F-FF7C-C0C7-8737AA640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EDDB2-D6D8-48F9-167A-C61F0C119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6"/>
            <a:ext cx="19202401" cy="143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88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C4757-D391-E71E-4D60-FF24CC2E8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448C3-79B7-8F0F-1A6E-F262FDE81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1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67A47-B9F5-AAD5-70A3-36F66823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59F19-3336-FB02-5D1E-6B280C5C7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1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7E957-2ADA-427D-9ABA-13416E474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89B09-61FA-DE29-9868-12F9E9E62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3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19DC1-940E-2F9A-E108-360B57751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C7933-AAE9-C6CA-7CDD-A2131A6F3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51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7CF7A-2F22-8DB0-97AE-8566E18AE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B0F20-C51D-8334-09A6-B00D26CED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202400" cy="143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0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AB0B6-05C4-EF4F-EE38-FDD2FC06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E54EA-05C1-D0A5-1926-A0B268B9C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2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4CF0E-5E05-D1D1-9276-72902CF8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07731-B62A-2C71-800A-6ED307C27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2E477F-DACF-F0C6-101F-58DBB79F8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3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764AF-D866-0D81-A653-1C3A9B306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D8694-9D81-E845-4FF9-F79C5A571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38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9E261-C119-B3AB-E64C-0158EF674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A98D7-EDB8-50F2-18A2-D273BA21A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C8E53-5996-15B3-33E1-C65EBD242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9FE1A-31E1-6643-4500-F614B47A0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8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AB48E-5E45-A0A4-5D41-035DAD1C2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81504-66A3-6E2D-758D-4E36C1AB4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3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A1008-12F2-7C9A-6236-CA3D6C0F1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DAA3D-016A-DDE0-9648-27C03CFF1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0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781DF-40E0-C219-3B21-9D4205303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7D126-DEA8-5ECD-1B7B-4127CBA14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9202400" cy="144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6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1069</TotalTime>
  <Words>0</Words>
  <Application>Microsoft Office PowerPoint</Application>
  <PresentationFormat>Custom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Tyndall</dc:creator>
  <cp:lastModifiedBy>Michael Tyndall</cp:lastModifiedBy>
  <cp:revision>3</cp:revision>
  <dcterms:created xsi:type="dcterms:W3CDTF">2026-05-07T20:36:28Z</dcterms:created>
  <dcterms:modified xsi:type="dcterms:W3CDTF">2026-05-11T14:12:45Z</dcterms:modified>
</cp:coreProperties>
</file>